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7AE534-A2EE-4D29-81D7-5338146A75C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2FEC04-C6D3-45C2-B805-740799F400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867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9CC9EDF-7BEC-45DC-A601-1E46889F4AE1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51281-FFE5-4D26-BCFE-069E2B924C86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F0B62-11FA-49CF-9D83-234767C01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0522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51281-FFE5-4D26-BCFE-069E2B924C86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F0B62-11FA-49CF-9D83-234767C01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966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51281-FFE5-4D26-BCFE-069E2B924C86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F0B62-11FA-49CF-9D83-234767C01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7148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51281-FFE5-4D26-BCFE-069E2B924C86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F0B62-11FA-49CF-9D83-234767C01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532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51281-FFE5-4D26-BCFE-069E2B924C86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F0B62-11FA-49CF-9D83-234767C01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8153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51281-FFE5-4D26-BCFE-069E2B924C86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F0B62-11FA-49CF-9D83-234767C01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9229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51281-FFE5-4D26-BCFE-069E2B924C86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F0B62-11FA-49CF-9D83-234767C01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31561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51281-FFE5-4D26-BCFE-069E2B924C86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F0B62-11FA-49CF-9D83-234767C01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2721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51281-FFE5-4D26-BCFE-069E2B924C86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F0B62-11FA-49CF-9D83-234767C01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0891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51281-FFE5-4D26-BCFE-069E2B924C86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F0B62-11FA-49CF-9D83-234767C01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6558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E51281-FFE5-4D26-BCFE-069E2B924C86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4F0B62-11FA-49CF-9D83-234767C01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15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51281-FFE5-4D26-BCFE-069E2B924C86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4F0B62-11FA-49CF-9D83-234767C015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851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avi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Line 2"/>
          <p:cNvSpPr>
            <a:spLocks noChangeShapeType="1"/>
          </p:cNvSpPr>
          <p:nvPr/>
        </p:nvSpPr>
        <p:spPr bwMode="auto">
          <a:xfrm>
            <a:off x="1143000" y="152400"/>
            <a:ext cx="0" cy="6477000"/>
          </a:xfrm>
          <a:prstGeom prst="line">
            <a:avLst/>
          </a:prstGeom>
          <a:noFill/>
          <a:ln w="9525">
            <a:solidFill>
              <a:srgbClr val="FF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304800" y="1066800"/>
            <a:ext cx="8610600" cy="0"/>
          </a:xfrm>
          <a:prstGeom prst="line">
            <a:avLst/>
          </a:prstGeom>
          <a:noFill/>
          <a:ln w="9525">
            <a:solidFill>
              <a:srgbClr val="FF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1447800" y="1066800"/>
            <a:ext cx="7239000" cy="2708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sz="2000" b="1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sz="2000" b="1" dirty="0">
                <a:latin typeface="Arial" charset="0"/>
                <a:cs typeface="Arial" charset="0"/>
              </a:rPr>
              <a:t>	</a:t>
            </a: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sz="2000" b="1" dirty="0">
                <a:latin typeface="Arial" charset="0"/>
                <a:cs typeface="Arial" charset="0"/>
              </a:rPr>
              <a:t>7-8 mos. </a:t>
            </a:r>
            <a:r>
              <a:rPr lang="en-US" sz="2000" b="1" dirty="0">
                <a:cs typeface="Times New Roman" pitchFamily="18" charset="0"/>
              </a:rPr>
              <a:t>		</a:t>
            </a:r>
            <a:r>
              <a:rPr lang="en-US" sz="2000" b="1" dirty="0">
                <a:latin typeface="Arial" charset="0"/>
                <a:cs typeface="Arial" charset="0"/>
              </a:rPr>
              <a:t>Repeats babbling</a:t>
            </a:r>
            <a:endParaRPr lang="en-US" sz="2000" b="1" dirty="0"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sz="2000" b="1" dirty="0">
                <a:latin typeface="Arial" charset="0"/>
                <a:cs typeface="Arial" charset="0"/>
              </a:rPr>
              <a:t>			Imitates sound sequence</a:t>
            </a:r>
            <a:endParaRPr lang="en-US" sz="2000" b="1" dirty="0"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sz="2000" b="1" dirty="0">
                <a:latin typeface="Arial" charset="0"/>
                <a:cs typeface="Arial" charset="0"/>
              </a:rPr>
              <a:t>			Imitates gestures</a:t>
            </a:r>
            <a:endParaRPr lang="en-US" sz="2000" b="1" dirty="0"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sz="2000" b="1" dirty="0">
                <a:latin typeface="Arial" charset="0"/>
                <a:cs typeface="Arial" charset="0"/>
              </a:rPr>
              <a:t>			Vocalizes satisfaction</a:t>
            </a:r>
            <a:endParaRPr lang="en-US" sz="2000" b="1" dirty="0"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endParaRPr lang="en-US" sz="2000" b="1" dirty="0">
              <a:latin typeface="Arial" charset="0"/>
              <a:cs typeface="Arial" charset="0"/>
            </a:endParaRPr>
          </a:p>
        </p:txBody>
      </p:sp>
      <p:sp>
        <p:nvSpPr>
          <p:cNvPr id="7173" name="Rectangle 6"/>
          <p:cNvSpPr>
            <a:spLocks noChangeArrowheads="1"/>
          </p:cNvSpPr>
          <p:nvPr/>
        </p:nvSpPr>
        <p:spPr bwMode="auto">
          <a:xfrm>
            <a:off x="1060450" y="457200"/>
            <a:ext cx="8083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latin typeface="Arial" charset="0"/>
              </a:rPr>
              <a:t> Language Development Cont. (ISCI)</a:t>
            </a:r>
          </a:p>
        </p:txBody>
      </p:sp>
      <p:pic>
        <p:nvPicPr>
          <p:cNvPr id="2" name="What babies say, 6, 7, 8 months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4244.5552" end="16523.68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24100" y="3390900"/>
            <a:ext cx="4572000" cy="3238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9</Words>
  <Application>Microsoft Office PowerPoint</Application>
  <PresentationFormat>On-screen Show (4:3)</PresentationFormat>
  <Paragraphs>8</Paragraphs>
  <Slides>1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</dc:creator>
  <cp:lastModifiedBy>Patricia</cp:lastModifiedBy>
  <cp:revision>1</cp:revision>
  <dcterms:created xsi:type="dcterms:W3CDTF">2011-11-27T21:01:37Z</dcterms:created>
  <dcterms:modified xsi:type="dcterms:W3CDTF">2011-11-27T21:03:16Z</dcterms:modified>
</cp:coreProperties>
</file>